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3" r:id="rId6"/>
    <p:sldId id="257" r:id="rId7"/>
    <p:sldId id="258" r:id="rId8"/>
    <p:sldId id="259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.wikipedia.org/wiki/File:ARS_cucumber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.wikipedia.org/wiki/File:ARS_cucumber.jpg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.wikipedia.org/wiki/File:ARS_cucumber.jp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rdeningpatch.com/vegetable/growing-cucumbers.aspx" TargetMode="External"/><Relationship Id="rId2" Type="http://schemas.openxmlformats.org/officeDocument/2006/relationships/hyperlink" Target="http://en.wikipedia.org/wiki/Cucumb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Jimmie </a:t>
            </a:r>
          </a:p>
          <a:p>
            <a:r>
              <a:rPr lang="en-US" dirty="0" smtClean="0"/>
              <a:t>3/16/11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Cucumber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cucumber originated in India more than 3,000 years ago</a:t>
            </a:r>
          </a:p>
          <a:p>
            <a:r>
              <a:rPr lang="en-US" dirty="0" smtClean="0"/>
              <a:t>The fruit was distributed throughout Europe by Roman</a:t>
            </a:r>
          </a:p>
          <a:p>
            <a:r>
              <a:rPr lang="en-US" dirty="0" smtClean="0"/>
              <a:t>They were then introduced to England in the 14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</a:p>
          <a:p>
            <a:r>
              <a:rPr lang="en-US" dirty="0" smtClean="0"/>
              <a:t>It was then introduced to the Americas along with European explorers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Cucumber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dirty="0" smtClean="0"/>
              <a:t>Botanical name:  </a:t>
            </a:r>
            <a:r>
              <a:rPr lang="en-US" i="1" dirty="0" err="1" smtClean="0"/>
              <a:t>Cucumis</a:t>
            </a:r>
            <a:r>
              <a:rPr lang="en-US" i="1" dirty="0" smtClean="0"/>
              <a:t> </a:t>
            </a:r>
            <a:r>
              <a:rPr lang="en-US" i="1" dirty="0" err="1" smtClean="0"/>
              <a:t>sativus</a:t>
            </a:r>
            <a:endParaRPr lang="en-US" i="1" dirty="0" smtClean="0"/>
          </a:p>
          <a:p>
            <a:r>
              <a:rPr lang="en-US" dirty="0" smtClean="0"/>
              <a:t>Life span is around three months</a:t>
            </a:r>
          </a:p>
          <a:p>
            <a:r>
              <a:rPr lang="en-US" dirty="0" smtClean="0"/>
              <a:t>cylindrical, elongated with tapered ends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8434" name="Picture 2" descr="http://upload.wikimedia.org/wikipedia/commons/thumb/9/96/ARS_cucumber.jpg/220px-ARS_cucum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752600"/>
            <a:ext cx="2095500" cy="300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Requires large amounts of sunlight</a:t>
            </a:r>
          </a:p>
          <a:p>
            <a:r>
              <a:rPr lang="en-US" dirty="0" smtClean="0"/>
              <a:t>Height:  30 cm. long</a:t>
            </a:r>
          </a:p>
          <a:p>
            <a:r>
              <a:rPr lang="en-US" dirty="0" smtClean="0"/>
              <a:t>Bloom duration: 6 weeks after planting </a:t>
            </a:r>
          </a:p>
          <a:p>
            <a:r>
              <a:rPr lang="en-US" dirty="0" smtClean="0"/>
              <a:t>Type of soil: sandy loam soil </a:t>
            </a:r>
            <a:endParaRPr lang="en-US" dirty="0"/>
          </a:p>
        </p:txBody>
      </p:sp>
      <p:pic>
        <p:nvPicPr>
          <p:cNvPr id="5" name="Picture 2" descr="http://upload.wikimedia.org/wikipedia/commons/thumb/9/96/ARS_cucumber.jpg/220px-ARS_cucum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752600"/>
            <a:ext cx="2095500" cy="300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Water well every week</a:t>
            </a:r>
          </a:p>
          <a:p>
            <a:r>
              <a:rPr lang="en-US" dirty="0" smtClean="0"/>
              <a:t>Harvest after 50-60 days for desired effects</a:t>
            </a:r>
          </a:p>
          <a:p>
            <a:r>
              <a:rPr lang="en-US" dirty="0" smtClean="0"/>
              <a:t>Flowers are </a:t>
            </a:r>
            <a:r>
              <a:rPr lang="en-US" dirty="0" err="1" smtClean="0"/>
              <a:t>pollenated</a:t>
            </a:r>
            <a:r>
              <a:rPr lang="en-US" dirty="0" smtClean="0"/>
              <a:t> by natural stimulants such as wind and water</a:t>
            </a:r>
            <a:endParaRPr lang="en-US" dirty="0"/>
          </a:p>
        </p:txBody>
      </p:sp>
      <p:pic>
        <p:nvPicPr>
          <p:cNvPr id="6" name="Picture 2" descr="http://upload.wikimedia.org/wikipedia/commons/thumb/9/96/ARS_cucumber.jpg/220px-ARS_cucumb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981200"/>
            <a:ext cx="2095500" cy="300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nutritional form of fruit</a:t>
            </a:r>
          </a:p>
          <a:p>
            <a:r>
              <a:rPr lang="en-US" dirty="0" smtClean="0"/>
              <a:t>B vitamins give an energy boost with a similar effects of an energy drink or coffee</a:t>
            </a:r>
          </a:p>
          <a:p>
            <a:r>
              <a:rPr lang="en-US" dirty="0" smtClean="0"/>
              <a:t>Juices make cellulite less noticeable</a:t>
            </a:r>
          </a:p>
          <a:p>
            <a:r>
              <a:rPr lang="en-US" dirty="0" smtClean="0"/>
              <a:t>Aloe Vera substitute</a:t>
            </a:r>
          </a:p>
          <a:p>
            <a:r>
              <a:rPr lang="en-US" dirty="0" smtClean="0"/>
              <a:t>Melody of sugar, B vitamins, and electrolytes replace nutrition lost after a long night of heavy drinking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English cucumbers</a:t>
            </a:r>
          </a:p>
          <a:p>
            <a:r>
              <a:rPr lang="en-US" dirty="0" smtClean="0"/>
              <a:t>Lebanese cucumbers</a:t>
            </a:r>
          </a:p>
          <a:p>
            <a:r>
              <a:rPr lang="en-US" dirty="0" smtClean="0"/>
              <a:t>East Asian cucumbers</a:t>
            </a:r>
          </a:p>
          <a:p>
            <a:r>
              <a:rPr lang="en-US" dirty="0" smtClean="0"/>
              <a:t>Armenian cucumbers</a:t>
            </a:r>
          </a:p>
          <a:p>
            <a:r>
              <a:rPr lang="en-US" dirty="0" smtClean="0"/>
              <a:t>Persian cucumbers</a:t>
            </a:r>
          </a:p>
          <a:p>
            <a:r>
              <a:rPr lang="en-US" dirty="0" smtClean="0"/>
              <a:t>Apple cucumbers</a:t>
            </a:r>
          </a:p>
          <a:p>
            <a:r>
              <a:rPr lang="en-US" dirty="0" err="1" smtClean="0"/>
              <a:t>Beit</a:t>
            </a:r>
            <a:r>
              <a:rPr lang="en-US" dirty="0" smtClean="0"/>
              <a:t> Alpha cucumbers</a:t>
            </a:r>
          </a:p>
          <a:p>
            <a:r>
              <a:rPr lang="en-US" dirty="0" smtClean="0"/>
              <a:t>Pickling cucumbers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http://en.wikipedia.org/wiki/Cucumber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http://www.gardeningpatch.com/vegetable/growing-cucumbers.aspx</a:t>
            </a:r>
            <a:endParaRPr lang="en-US" dirty="0" smtClean="0"/>
          </a:p>
          <a:p>
            <a:r>
              <a:rPr lang="en-US" dirty="0" smtClean="0"/>
              <a:t>http://www.divinecaroline.com/22240/99258-multitasking-veggie-surprising-uses-cucumbers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131</TotalTime>
  <Words>200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Metro</vt:lpstr>
      <vt:lpstr>Planting Seeds of Friendship</vt:lpstr>
      <vt:lpstr>History of the Cucumber</vt:lpstr>
      <vt:lpstr>Cucumber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300861</cp:lastModifiedBy>
  <cp:revision>16</cp:revision>
  <dcterms:created xsi:type="dcterms:W3CDTF">2011-03-16T11:28:37Z</dcterms:created>
  <dcterms:modified xsi:type="dcterms:W3CDTF">2011-03-24T14:21:25Z</dcterms:modified>
</cp:coreProperties>
</file>